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19" r:id="rId5"/>
    <p:sldId id="320" r:id="rId6"/>
    <p:sldId id="321" r:id="rId7"/>
    <p:sldId id="323" r:id="rId8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denbauer" initials="R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13B"/>
    <a:srgbClr val="2E4B99"/>
    <a:srgbClr val="E83B35"/>
    <a:srgbClr val="2C213B"/>
    <a:srgbClr val="C11618"/>
    <a:srgbClr val="D4EDF4"/>
    <a:srgbClr val="C8C8C8"/>
    <a:srgbClr val="799E2A"/>
    <a:srgbClr val="BBC5D2"/>
    <a:srgbClr val="201D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09"/>
  </p:normalViewPr>
  <p:slideViewPr>
    <p:cSldViewPr snapToGrid="0" snapToObjects="1">
      <p:cViewPr varScale="1">
        <p:scale>
          <a:sx n="149" d="100"/>
          <a:sy n="149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405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C950C0-505F-5440-8F8A-2971ABACAC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2F2E33-5B21-0E46-93E3-25A1FDF967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r">
              <a:defRPr sz="1300"/>
            </a:lvl1pPr>
          </a:lstStyle>
          <a:p>
            <a:fld id="{01B40D95-5E03-A342-8D66-0B33CD24A181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CAFC8-CDBD-4646-AA7F-9969601CB5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98D53-09AF-8845-BE44-6455982967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r">
              <a:defRPr sz="1300"/>
            </a:lvl1pPr>
          </a:lstStyle>
          <a:p>
            <a:fld id="{8071C7A8-E825-C94F-B459-7AB31C166F2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86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r">
              <a:defRPr sz="1300"/>
            </a:lvl1pPr>
          </a:lstStyle>
          <a:p>
            <a:fld id="{2E98D904-38F2-1342-807E-5092AA6728B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1" tIns="49521" rIns="99041" bIns="495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925407"/>
            <a:ext cx="5679440" cy="4029879"/>
          </a:xfrm>
          <a:prstGeom prst="rect">
            <a:avLst/>
          </a:prstGeom>
        </p:spPr>
        <p:txBody>
          <a:bodyPr vert="horz" lIns="99041" tIns="49521" rIns="99041" bIns="49521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r">
              <a:defRPr sz="1300"/>
            </a:lvl1pPr>
          </a:lstStyle>
          <a:p>
            <a:fld id="{B11FDB90-3444-974D-A0EB-F08B1987C5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4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90406108-64AE-9643-AEBD-00B8264DD2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1449"/>
            <a:ext cx="12192000" cy="6835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1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1"/>
            <a:ext cx="5158800" cy="39801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latin typeface="Merriweather Light" pitchFamily="2" charset="77"/>
              </a:defRPr>
            </a:lvl1pPr>
            <a:lvl2pPr>
              <a:defRPr sz="1400" b="0" i="0">
                <a:latin typeface="Merriweather Light" pitchFamily="2" charset="77"/>
              </a:defRPr>
            </a:lvl2pPr>
            <a:lvl3pPr>
              <a:defRPr sz="1400" b="0" i="0">
                <a:latin typeface="Merriweather Light" pitchFamily="2" charset="77"/>
              </a:defRPr>
            </a:lvl3pPr>
            <a:lvl4pPr>
              <a:defRPr sz="1400" b="0" i="0">
                <a:latin typeface="Merriweather Light" pitchFamily="2" charset="77"/>
              </a:defRPr>
            </a:lvl4pPr>
            <a:lvl5pPr>
              <a:defRPr sz="1400" b="0" i="0">
                <a:solidFill>
                  <a:srgbClr val="00244F"/>
                </a:solidFill>
                <a:latin typeface="Merriweather Ligh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61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E4B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1787884-E485-9C4F-A54D-9154CA538FE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95000" y="1941341"/>
            <a:ext cx="5158800" cy="39801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latin typeface="Merriweather Light" pitchFamily="2" charset="77"/>
              </a:defRPr>
            </a:lvl1pPr>
            <a:lvl2pPr>
              <a:defRPr sz="1400" b="0" i="0">
                <a:latin typeface="Merriweather Light" pitchFamily="2" charset="77"/>
              </a:defRPr>
            </a:lvl2pPr>
            <a:lvl3pPr>
              <a:defRPr sz="1400" b="0" i="0">
                <a:latin typeface="Merriweather Light" pitchFamily="2" charset="77"/>
              </a:defRPr>
            </a:lvl3pPr>
            <a:lvl4pPr>
              <a:defRPr sz="1400" b="0" i="0">
                <a:latin typeface="Merriweather Light" pitchFamily="2" charset="77"/>
              </a:defRPr>
            </a:lvl4pPr>
            <a:lvl5pPr>
              <a:defRPr sz="1400" b="0" i="0">
                <a:solidFill>
                  <a:srgbClr val="00244F"/>
                </a:solidFill>
                <a:latin typeface="Merriweather Ligh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F448891-BC47-C24A-A3FD-87AC5C3D060F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E3BC13-D55D-CF4C-93E9-1097F918E7CD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88E9543-32DE-4543-B215-5A0BA893DF46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13" name="Imagen 12" descr="Imagen que contiene señal&#10;&#10;Descripción generada automáticamente">
            <a:extLst>
              <a:ext uri="{FF2B5EF4-FFF2-40B4-BE49-F238E27FC236}">
                <a16:creationId xmlns:a16="http://schemas.microsoft.com/office/drawing/2014/main" id="{3230C13D-AA98-5F44-A045-F8612A032A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9E09050-27E2-B448-AD30-AEAC91F5DB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020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1"/>
            <a:ext cx="3355200" cy="39801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latin typeface="Merriweather Light" pitchFamily="2" charset="77"/>
              </a:defRPr>
            </a:lvl1pPr>
            <a:lvl2pPr>
              <a:defRPr sz="1400" b="0" i="0">
                <a:latin typeface="Merriweather Light" pitchFamily="2" charset="77"/>
              </a:defRPr>
            </a:lvl2pPr>
            <a:lvl3pPr>
              <a:defRPr sz="1400" b="0" i="0">
                <a:latin typeface="Merriweather Light" pitchFamily="2" charset="77"/>
              </a:defRPr>
            </a:lvl3pPr>
            <a:lvl4pPr>
              <a:defRPr sz="1400" b="0" i="0">
                <a:latin typeface="Merriweather Light" pitchFamily="2" charset="77"/>
              </a:defRPr>
            </a:lvl4pPr>
            <a:lvl5pPr>
              <a:defRPr sz="1400" b="0" i="0">
                <a:solidFill>
                  <a:srgbClr val="00244F"/>
                </a:solidFill>
                <a:latin typeface="Merriweather Ligh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61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E83B3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4B38730-49A7-9E49-9410-840E46E55D5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418400" y="1941341"/>
            <a:ext cx="3355200" cy="39801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latin typeface="Merriweather Light" pitchFamily="2" charset="77"/>
              </a:defRPr>
            </a:lvl1pPr>
            <a:lvl2pPr>
              <a:defRPr sz="1400" b="0" i="0">
                <a:latin typeface="Merriweather Light" pitchFamily="2" charset="77"/>
              </a:defRPr>
            </a:lvl2pPr>
            <a:lvl3pPr>
              <a:defRPr sz="1400" b="0" i="0">
                <a:latin typeface="Merriweather Light" pitchFamily="2" charset="77"/>
              </a:defRPr>
            </a:lvl3pPr>
            <a:lvl4pPr>
              <a:defRPr sz="1400" b="0" i="0">
                <a:latin typeface="Merriweather Light" pitchFamily="2" charset="77"/>
              </a:defRPr>
            </a:lvl4pPr>
            <a:lvl5pPr>
              <a:defRPr sz="1400" b="0" i="0">
                <a:solidFill>
                  <a:srgbClr val="00244F"/>
                </a:solidFill>
                <a:latin typeface="Merriweather Ligh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80D446E-852B-ED49-A946-B4BA107FFCB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998600" y="1941341"/>
            <a:ext cx="3355200" cy="39801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latin typeface="Merriweather Light" pitchFamily="2" charset="77"/>
              </a:defRPr>
            </a:lvl1pPr>
            <a:lvl2pPr>
              <a:defRPr sz="1400" b="0" i="0">
                <a:latin typeface="Merriweather Light" pitchFamily="2" charset="77"/>
              </a:defRPr>
            </a:lvl2pPr>
            <a:lvl3pPr>
              <a:defRPr sz="1400" b="0" i="0">
                <a:latin typeface="Merriweather Light" pitchFamily="2" charset="77"/>
              </a:defRPr>
            </a:lvl3pPr>
            <a:lvl4pPr>
              <a:defRPr sz="1400" b="0" i="0">
                <a:latin typeface="Merriweather Light" pitchFamily="2" charset="77"/>
              </a:defRPr>
            </a:lvl4pPr>
            <a:lvl5pPr>
              <a:defRPr sz="1400" b="0" i="0">
                <a:solidFill>
                  <a:srgbClr val="00244F"/>
                </a:solidFill>
                <a:latin typeface="Merriweather Ligh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CFDD99A-DE8F-AD41-A7AC-F84E975C4200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CDE5D4-BA45-784B-8D6C-0EBB00A5703B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CD578F0-D598-B840-BF48-52853495D540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15" name="Imagen 14" descr="Imagen que contiene señal&#10;&#10;Descripción generada automáticamente">
            <a:extLst>
              <a:ext uri="{FF2B5EF4-FFF2-40B4-BE49-F238E27FC236}">
                <a16:creationId xmlns:a16="http://schemas.microsoft.com/office/drawing/2014/main" id="{8FB4CAD6-2803-D34B-9AE1-F4AB7DF9E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FCC497B-5A43-BF4B-AEF0-0944BC13E0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96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1"/>
            <a:ext cx="5158800" cy="39801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latin typeface="Merriweather Light" pitchFamily="2" charset="77"/>
              </a:defRPr>
            </a:lvl1pPr>
            <a:lvl2pPr>
              <a:defRPr sz="1400" b="0" i="0">
                <a:latin typeface="Merriweather Light" pitchFamily="2" charset="77"/>
              </a:defRPr>
            </a:lvl2pPr>
            <a:lvl3pPr>
              <a:defRPr sz="1400" b="0" i="0">
                <a:latin typeface="Merriweather Light" pitchFamily="2" charset="77"/>
              </a:defRPr>
            </a:lvl3pPr>
            <a:lvl4pPr>
              <a:defRPr sz="1400" b="0" i="0">
                <a:latin typeface="Merriweather Light" pitchFamily="2" charset="77"/>
              </a:defRPr>
            </a:lvl4pPr>
            <a:lvl5pPr>
              <a:defRPr sz="1400" b="0" i="0">
                <a:solidFill>
                  <a:srgbClr val="00244F"/>
                </a:solidFill>
                <a:latin typeface="Merriweather Ligh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61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E83B3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5DD371-5FB8-9642-8ACD-DC6D1B5B0EDD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D80AD8-B2BE-884D-9E1D-4EB3E1EF585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E482F42-B15E-9547-8167-42E2FF9704B6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13" name="Imagen 12" descr="Imagen que contiene señal&#10;&#10;Descripción generada automáticamente">
            <a:extLst>
              <a:ext uri="{FF2B5EF4-FFF2-40B4-BE49-F238E27FC236}">
                <a16:creationId xmlns:a16="http://schemas.microsoft.com/office/drawing/2014/main" id="{EA42343D-EDF2-3A4F-980B-E524934EDB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0060620-DE3F-0B42-8DDE-E1E8FCFB23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08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5071"/>
            <a:ext cx="10514012" cy="6200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0" i="0">
                <a:solidFill>
                  <a:srgbClr val="2E4B99"/>
                </a:solidFill>
                <a:latin typeface="Euclid CEPI Medium" panose="020B0504000000000000" pitchFamily="34" charset="77"/>
                <a:ea typeface="Euclid CEPI Medium" panose="020B0504000000000000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71B1D-1B2B-E843-BDB1-6BDF94DB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10514012" cy="36845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E83B3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DB89C5-883D-0240-8BB6-F3C53F6B5F34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472D2-85C0-AA4C-8A76-D1706C034C27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3920904-2DCD-0C44-A227-400CD5502C8B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14" name="Imagen 13" descr="Imagen que contiene señal&#10;&#10;Descripción generada automáticamente">
            <a:extLst>
              <a:ext uri="{FF2B5EF4-FFF2-40B4-BE49-F238E27FC236}">
                <a16:creationId xmlns:a16="http://schemas.microsoft.com/office/drawing/2014/main" id="{003628F3-A862-204F-A3C3-AA37C1E424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4A26996-305E-0349-B4E5-08763C6143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23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 (Subtitle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5071"/>
            <a:ext cx="5157787" cy="6200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0" i="0">
                <a:solidFill>
                  <a:srgbClr val="2E4B99"/>
                </a:solidFill>
                <a:latin typeface="Euclid CEPI Medium" panose="020B0504000000000000" pitchFamily="34" charset="77"/>
                <a:ea typeface="Euclid CEPI Medium" panose="020B0504000000000000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71B1D-1B2B-E843-BDB1-6BDF94DB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8800" cy="36845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8EBCA9-544B-2841-939C-6C48900849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5071"/>
            <a:ext cx="5183188" cy="6200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0">
                <a:solidFill>
                  <a:srgbClr val="2E4B99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0B5E25-DEAC-9A4D-9E7E-8C54D64F5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E83B3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DE8351-B6BD-CE47-B484-01E590D1FF26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A3B8E0-EDD7-814D-B49A-23FFB49B6C9D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B328974-1E60-A040-921E-FC13DD09EA99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16" name="Imagen 15" descr="Imagen que contiene señal&#10;&#10;Descripción generada automáticamente">
            <a:extLst>
              <a:ext uri="{FF2B5EF4-FFF2-40B4-BE49-F238E27FC236}">
                <a16:creationId xmlns:a16="http://schemas.microsoft.com/office/drawing/2014/main" id="{E5354D03-8DD5-2C4D-AA00-6415A2170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870A7F3-BC66-1645-A54F-2BDC9B5178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545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 (Subtitle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85071"/>
            <a:ext cx="3355693" cy="6200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0" i="0">
                <a:solidFill>
                  <a:srgbClr val="2E4B99"/>
                </a:solidFill>
                <a:latin typeface="Euclid CEPI Medium" panose="020B0504000000000000" pitchFamily="34" charset="77"/>
                <a:ea typeface="Euclid CEPI Medium" panose="020B0504000000000000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71B1D-1B2B-E843-BDB1-6BDF94DB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3355200" cy="36828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E83B3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083E8222-58D7-274E-8EF5-990DBBEAD37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418948" y="1885071"/>
            <a:ext cx="3355693" cy="6200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0" i="0">
                <a:solidFill>
                  <a:srgbClr val="2E4B99"/>
                </a:solidFill>
                <a:latin typeface="Euclid CEPI Medium" panose="020B0504000000000000" pitchFamily="34" charset="77"/>
                <a:ea typeface="Euclid CEPI Medium" panose="020B0504000000000000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074E871E-2F6A-9845-B957-E1EB5C047842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418948" y="2505075"/>
            <a:ext cx="3355693" cy="36845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4947A8-481C-7944-BCF7-5CD40EE4D71A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998107" y="1885071"/>
            <a:ext cx="3355693" cy="6200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0" i="0">
                <a:solidFill>
                  <a:srgbClr val="2E4B99"/>
                </a:solidFill>
                <a:latin typeface="Euclid CEPI Medium" panose="020B0504000000000000" pitchFamily="34" charset="77"/>
                <a:ea typeface="Euclid CEPI Medium" panose="020B0504000000000000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237D7E4F-DED3-514F-836F-A80AC454A9B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998107" y="2505075"/>
            <a:ext cx="3355693" cy="36845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AACE494-EA60-9944-98F6-F4E620F4E6BD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AF0380-0696-D748-8C1A-791B875275D7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BC4DBE3-B17E-8F4D-BD70-AF87B76A0F60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15" name="Imagen 14" descr="Imagen que contiene señal&#10;&#10;Descripción generada automáticamente">
            <a:extLst>
              <a:ext uri="{FF2B5EF4-FFF2-40B4-BE49-F238E27FC236}">
                <a16:creationId xmlns:a16="http://schemas.microsoft.com/office/drawing/2014/main" id="{5F4B85FA-545B-0146-8C28-998C0A255B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6" name="Imagen 1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18D719D-554A-E948-9B11-332118F879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278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Column (Subtitle + Cont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5071"/>
            <a:ext cx="5157787" cy="6200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0" i="0">
                <a:solidFill>
                  <a:srgbClr val="2E4B99"/>
                </a:solidFill>
                <a:latin typeface="Euclid CEPI Medium" panose="020B0504000000000000" pitchFamily="34" charset="77"/>
                <a:ea typeface="Euclid CEPI Medium" panose="020B0504000000000000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C71B1D-1B2B-E843-BDB1-6BDF94DB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05075"/>
            <a:ext cx="5158800" cy="36845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E83B3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75D7BB0-8B7E-C840-9DF0-067997C2AC09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39B3A9-983B-A943-847B-30FD6D163281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FEF80E4-E2C2-3C40-8AEB-5F3BC19B1119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12" name="Imagen 11" descr="Imagen que contiene señal&#10;&#10;Descripción generada automáticamente">
            <a:extLst>
              <a:ext uri="{FF2B5EF4-FFF2-40B4-BE49-F238E27FC236}">
                <a16:creationId xmlns:a16="http://schemas.microsoft.com/office/drawing/2014/main" id="{ADCA340B-0638-C04C-9D09-FDE911E0ED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860CD49-2933-AF48-B6A7-B434A9204A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36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(Blue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B383462-8B88-6B42-A278-720721C435D5}"/>
              </a:ext>
            </a:extLst>
          </p:cNvPr>
          <p:cNvSpPr/>
          <p:nvPr userDrawn="1"/>
        </p:nvSpPr>
        <p:spPr>
          <a:xfrm>
            <a:off x="0" y="0"/>
            <a:ext cx="12219558" cy="6858000"/>
          </a:xfrm>
          <a:prstGeom prst="rect">
            <a:avLst/>
          </a:prstGeom>
          <a:solidFill>
            <a:srgbClr val="E83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2E4B9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8C3D8-D546-334C-B4DB-16966FE55E56}"/>
              </a:ext>
            </a:extLst>
          </p:cNvPr>
          <p:cNvSpPr txBox="1"/>
          <p:nvPr userDrawn="1"/>
        </p:nvSpPr>
        <p:spPr>
          <a:xfrm>
            <a:off x="10623755" y="6269211"/>
            <a:ext cx="730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3123A7-3996-E04A-847B-EF469B128779}" type="slidenum">
              <a:rPr lang="en-US" sz="900" b="0" i="0" smtClean="0">
                <a:solidFill>
                  <a:schemeClr val="bg1"/>
                </a:solidFill>
                <a:latin typeface="Euclid CEPI Medium" panose="020B0504000000000000" pitchFamily="34" charset="77"/>
              </a:rPr>
              <a:pPr algn="r"/>
              <a:t>‹Nr.›</a:t>
            </a:fld>
            <a:endParaRPr lang="en-US" sz="900" b="0" i="0">
              <a:solidFill>
                <a:schemeClr val="bg1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7BDD44B6-EDC6-8841-92F0-78978A6A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32"/>
            <a:ext cx="10515600" cy="396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03EE98-B129-2F4C-8304-DC33E7FFE77E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2E4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8BB18-A20F-B943-95B7-05FDB86E95B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chemeClr val="tx1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chemeClr val="tx1"/>
              </a:solidFill>
              <a:latin typeface="Euclid CEPI Medium" panose="020B0504000000000000" pitchFamily="34" charset="77"/>
            </a:endParaRPr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77EE871-748C-9F4E-9A6F-EFBC8C8E9F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765" y="5430164"/>
            <a:ext cx="25400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18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37481F2-6F0A-3D48-BA66-FA4A5C1FFA0C}"/>
              </a:ext>
            </a:extLst>
          </p:cNvPr>
          <p:cNvSpPr/>
          <p:nvPr userDrawn="1"/>
        </p:nvSpPr>
        <p:spPr>
          <a:xfrm>
            <a:off x="0" y="0"/>
            <a:ext cx="12219558" cy="6858000"/>
          </a:xfrm>
          <a:prstGeom prst="rect">
            <a:avLst/>
          </a:prstGeom>
          <a:solidFill>
            <a:srgbClr val="40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2E4B99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8B573F2-76DE-F842-AB15-17A626CB7802}"/>
              </a:ext>
            </a:extLst>
          </p:cNvPr>
          <p:cNvSpPr txBox="1"/>
          <p:nvPr userDrawn="1"/>
        </p:nvSpPr>
        <p:spPr>
          <a:xfrm>
            <a:off x="10623755" y="6269211"/>
            <a:ext cx="730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3123A7-3996-E04A-847B-EF469B128779}" type="slidenum">
              <a:rPr lang="en-US" sz="900" b="0" i="0" smtClean="0">
                <a:solidFill>
                  <a:schemeClr val="bg1"/>
                </a:solidFill>
                <a:latin typeface="Euclid CEPI Medium" panose="020B0504000000000000" pitchFamily="34" charset="77"/>
              </a:rPr>
              <a:pPr algn="r"/>
              <a:t>‹Nr.›</a:t>
            </a:fld>
            <a:endParaRPr lang="en-US" sz="900" b="0" i="0">
              <a:solidFill>
                <a:schemeClr val="bg1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4333F60-51B0-614F-AA4D-536F67725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32"/>
            <a:ext cx="10515600" cy="396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5CA1B35F-E83A-E34D-9E40-51EC752A7D89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11">
            <a:extLst>
              <a:ext uri="{FF2B5EF4-FFF2-40B4-BE49-F238E27FC236}">
                <a16:creationId xmlns:a16="http://schemas.microsoft.com/office/drawing/2014/main" id="{95C1B0D1-2823-4648-926A-663F24B8460B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chemeClr val="tx1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chemeClr val="tx1"/>
              </a:solidFill>
              <a:latin typeface="Euclid CEPI Medium" panose="020B0504000000000000" pitchFamily="34" charset="77"/>
            </a:endParaRPr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5D1B84F-3A15-F04F-ADDF-E49E374275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765" y="5430164"/>
            <a:ext cx="25400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75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(Red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63433C7-5DCE-DD4E-A681-017B39C9EEDE}"/>
              </a:ext>
            </a:extLst>
          </p:cNvPr>
          <p:cNvSpPr/>
          <p:nvPr userDrawn="1"/>
        </p:nvSpPr>
        <p:spPr>
          <a:xfrm>
            <a:off x="0" y="0"/>
            <a:ext cx="12219558" cy="6858000"/>
          </a:xfrm>
          <a:prstGeom prst="rect">
            <a:avLst/>
          </a:prstGeom>
          <a:solidFill>
            <a:srgbClr val="2C2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D9C3A7-D395-5C4E-9E38-A1839CBBDD3A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E83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C59E4-4B47-D74A-8F1F-22748AB05FC8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chemeClr val="bg1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chemeClr val="bg1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20C38A6B-379E-7C42-B08F-C02E59DA9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32"/>
            <a:ext cx="10515600" cy="396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78E17A8-FE23-D14B-88FF-CD466B15426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765" y="5430164"/>
            <a:ext cx="25400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37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BBB0419E-E147-3E46-8AE3-754F9298EC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8507"/>
            <a:ext cx="12192000" cy="682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5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F868E3B-49D2-0F49-97C2-41AC0C1C41DF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6FE54-87E6-B04F-B275-8E7F1A7BB870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791646-4677-F749-A23F-C897230B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3232"/>
            <a:ext cx="10515600" cy="39605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>
                <a:solidFill>
                  <a:srgbClr val="E83B3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CD1CB44-B04E-054F-B803-BC5065D36260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11" name="Imagen 10" descr="Imagen que contiene señal&#10;&#10;Descripción generada automáticamente">
            <a:extLst>
              <a:ext uri="{FF2B5EF4-FFF2-40B4-BE49-F238E27FC236}">
                <a16:creationId xmlns:a16="http://schemas.microsoft.com/office/drawing/2014/main" id="{92347511-701C-DE45-9349-C23FFC5668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45A8D68-A619-EF48-A407-0EAF713FC4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766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+ Content +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80E516-C187-D840-83DD-BD08A903FB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80000" y="0"/>
            <a:ext cx="6012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FE73A64-C4A0-3543-A3BC-DB12C634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4607859" cy="1461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E83B3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0FD15A-C1E7-584C-9C09-D399DDD80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1"/>
            <a:ext cx="4607859" cy="39801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latin typeface="Merriweather Light" pitchFamily="2" charset="77"/>
              </a:defRPr>
            </a:lvl1pPr>
            <a:lvl2pPr>
              <a:defRPr sz="1400" b="0" i="0">
                <a:latin typeface="Merriweather Light" pitchFamily="2" charset="77"/>
              </a:defRPr>
            </a:lvl2pPr>
            <a:lvl3pPr>
              <a:defRPr sz="1400" b="0" i="0">
                <a:latin typeface="Merriweather Light" pitchFamily="2" charset="77"/>
              </a:defRPr>
            </a:lvl3pPr>
            <a:lvl4pPr>
              <a:defRPr sz="1400" b="0" i="0">
                <a:latin typeface="Merriweather Light" pitchFamily="2" charset="77"/>
              </a:defRPr>
            </a:lvl4pPr>
            <a:lvl5pPr>
              <a:defRPr sz="1400" b="0" i="0">
                <a:solidFill>
                  <a:srgbClr val="00244F"/>
                </a:solidFill>
                <a:latin typeface="Merriweather Ligh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AD9ACF-26AD-B348-88DB-8B131A73E195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2B397C-1D6B-B04C-B479-3E8ED1F62E35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F03F235-3530-1049-AA08-E30494B87B57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13" name="Imagen 12" descr="Imagen que contiene señal&#10;&#10;Descripción generada automáticamente">
            <a:extLst>
              <a:ext uri="{FF2B5EF4-FFF2-40B4-BE49-F238E27FC236}">
                <a16:creationId xmlns:a16="http://schemas.microsoft.com/office/drawing/2014/main" id="{918583E6-7041-4747-BC79-DDA23252EB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1B47A23-3478-B041-9F1C-5044717B84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09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+ Content +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D80E516-C187-D840-83DD-BD08A903FB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12000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FE73A64-C4A0-3543-A3BC-DB12C6347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5941" y="480153"/>
            <a:ext cx="4607859" cy="146118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rgbClr val="E83B3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10FD15A-C1E7-584C-9C09-D399DDD80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5941" y="1941341"/>
            <a:ext cx="4607859" cy="39801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 i="0">
                <a:latin typeface="Merriweather Light" pitchFamily="2" charset="77"/>
              </a:defRPr>
            </a:lvl1pPr>
            <a:lvl2pPr>
              <a:defRPr sz="1400" b="0" i="0">
                <a:latin typeface="Merriweather Light" pitchFamily="2" charset="77"/>
              </a:defRPr>
            </a:lvl2pPr>
            <a:lvl3pPr>
              <a:defRPr sz="1400" b="0" i="0">
                <a:latin typeface="Merriweather Light" pitchFamily="2" charset="77"/>
              </a:defRPr>
            </a:lvl3pPr>
            <a:lvl4pPr>
              <a:defRPr sz="1400" b="0" i="0">
                <a:latin typeface="Merriweather Light" pitchFamily="2" charset="77"/>
              </a:defRPr>
            </a:lvl4pPr>
            <a:lvl5pPr>
              <a:defRPr sz="1400" b="0" i="0">
                <a:solidFill>
                  <a:srgbClr val="00244F"/>
                </a:solidFill>
                <a:latin typeface="Merriweather Light" pitchFamily="2" charset="77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FD92EC6-5F45-6B46-A75F-B7E233BD8D98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B49577-6E9C-D949-8A2F-0352AB67FECE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8CF34D7-4351-F248-90B2-C1B53E97CA6C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13" name="Imagen 12" descr="Imagen que contiene señal&#10;&#10;Descripción generada automáticamente">
            <a:extLst>
              <a:ext uri="{FF2B5EF4-FFF2-40B4-BE49-F238E27FC236}">
                <a16:creationId xmlns:a16="http://schemas.microsoft.com/office/drawing/2014/main" id="{CF53E3CA-6807-4A4E-970E-5DA7BDFBD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316074C5-2C95-4E44-A8A6-02216C13C3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105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2"/>
            <a:ext cx="10515600" cy="1399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E83B35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03DDCB-55D4-944F-BBB1-0AEEA59D05B4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F8C3F9-950F-5143-B08C-DD5B1B7E4142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A15EC89-5656-D046-A08C-CDE779504F9B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8" name="Imagen 7" descr="Imagen que contiene señal&#10;&#10;Descripción generada automáticamente">
            <a:extLst>
              <a:ext uri="{FF2B5EF4-FFF2-40B4-BE49-F238E27FC236}">
                <a16:creationId xmlns:a16="http://schemas.microsoft.com/office/drawing/2014/main" id="{2EB30F53-E804-1B43-993A-F0DAC7B743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A1F8E55C-DF18-9D48-A0CE-E2A49E532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306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27FE7-115D-4249-92B6-224F57994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5071"/>
            <a:ext cx="10514012" cy="62000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2100" b="0" i="0">
                <a:latin typeface="Euclid CEPI Medium" panose="020B0504000000000000" pitchFamily="34" charset="77"/>
                <a:ea typeface="Euclid CEPI Medium" panose="020B0504000000000000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8A034551-9716-EF48-9F0F-2B3315E0F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0491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E4B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EDB89C5-883D-0240-8BB6-F3C53F6B5F34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5472D2-85C0-AA4C-8A76-D1706C034C27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EC2E60C-795E-B740-9904-D0D6460FC45E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14" name="Imagen 13" descr="Imagen que contiene señal&#10;&#10;Descripción generada automáticamente">
            <a:extLst>
              <a:ext uri="{FF2B5EF4-FFF2-40B4-BE49-F238E27FC236}">
                <a16:creationId xmlns:a16="http://schemas.microsoft.com/office/drawing/2014/main" id="{BA98817B-D730-9742-956A-D598850297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5" name="Imagen 1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8A97791-C599-694A-A90B-58DD3F1004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13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F868E3B-49D2-0F49-97C2-41AC0C1C41DF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6FE54-87E6-B04F-B275-8E7F1A7BB870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D996050-7193-1743-946F-4C95865C9676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10" name="Imagen 9" descr="Imagen que contiene señal&#10;&#10;Descripción generada automáticamente">
            <a:extLst>
              <a:ext uri="{FF2B5EF4-FFF2-40B4-BE49-F238E27FC236}">
                <a16:creationId xmlns:a16="http://schemas.microsoft.com/office/drawing/2014/main" id="{AC2726A0-A21D-3745-B6A5-91914C2FAD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1" name="Imagen 10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475B8A4-03D8-A346-BA32-51A1945127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96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wid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5ECFBDB-3AC9-EC4A-81A5-3C7AAA9064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868E3B-49D2-0F49-97C2-41AC0C1C41DF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06FE54-87E6-B04F-B275-8E7F1A7BB870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D173B76-15D6-2146-8758-A34281202F0F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11" name="Imagen 10" descr="Imagen que contiene señal&#10;&#10;Descripción generada automáticamente">
            <a:extLst>
              <a:ext uri="{FF2B5EF4-FFF2-40B4-BE49-F238E27FC236}">
                <a16:creationId xmlns:a16="http://schemas.microsoft.com/office/drawing/2014/main" id="{A039204B-5B6D-FC4F-B67C-5D2AA4673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2" name="Imagen 11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73F1800-3506-3D46-B266-FE962A34FA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611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1"/>
            <a:ext cx="12180733" cy="686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53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4E541B6-5C9E-F245-92B0-D7CCA86DB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9483" y="2788868"/>
            <a:ext cx="3253033" cy="128026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DF2BF0A-1C03-4941-A442-15218CC4564A}"/>
              </a:ext>
            </a:extLst>
          </p:cNvPr>
          <p:cNvSpPr txBox="1"/>
          <p:nvPr userDrawn="1"/>
        </p:nvSpPr>
        <p:spPr>
          <a:xfrm>
            <a:off x="1565879" y="4343594"/>
            <a:ext cx="9297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has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received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funding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European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Union’s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Horizon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2020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research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innovation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programme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under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grant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agreement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nº 873010.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6" name="Imagen 5" descr="Imagen que contiene señal&#10;&#10;Descripción generada automáticamente">
            <a:extLst>
              <a:ext uri="{FF2B5EF4-FFF2-40B4-BE49-F238E27FC236}">
                <a16:creationId xmlns:a16="http://schemas.microsoft.com/office/drawing/2014/main" id="{6C36D8D2-BA9C-174F-96C4-B4D5B015B43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88438" y="4353017"/>
            <a:ext cx="277441" cy="26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19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863D248D-C98A-204B-8F2D-0425E9FBA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082" y="0"/>
            <a:ext cx="12182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1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7D4B0C11-63CA-F64B-B3FA-325F92C22B60}"/>
              </a:ext>
            </a:extLst>
          </p:cNvPr>
          <p:cNvSpPr/>
          <p:nvPr userDrawn="1"/>
        </p:nvSpPr>
        <p:spPr>
          <a:xfrm>
            <a:off x="0" y="0"/>
            <a:ext cx="12219558" cy="6858000"/>
          </a:xfrm>
          <a:prstGeom prst="rect">
            <a:avLst/>
          </a:prstGeom>
          <a:solidFill>
            <a:srgbClr val="2E4B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539FC439-5087-7E4C-B1B4-A23D40AF85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415" y="5648445"/>
            <a:ext cx="2540000" cy="927100"/>
          </a:xfrm>
          <a:prstGeom prst="rect">
            <a:avLst/>
          </a:prstGeom>
        </p:spPr>
      </p:pic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4CD4EBD-CD39-DB41-A3DD-796E42104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2"/>
            <a:ext cx="10515600" cy="1526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9768411-B0BE-8C4E-AF5D-1CCCC0705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006599"/>
            <a:ext cx="8187267" cy="28786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feld 9"/>
          <p:cNvSpPr txBox="1"/>
          <p:nvPr userDrawn="1"/>
        </p:nvSpPr>
        <p:spPr>
          <a:xfrm>
            <a:off x="8165592" y="6514646"/>
            <a:ext cx="44055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by</a:t>
            </a:r>
            <a:r>
              <a:rPr lang="en-GB" sz="1000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T.</a:t>
            </a:r>
            <a:r>
              <a:rPr lang="en-GB" sz="1000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000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Riedenbauer</a:t>
            </a:r>
            <a:r>
              <a:rPr lang="en-GB" sz="1000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B. </a:t>
            </a:r>
            <a:r>
              <a:rPr lang="en-GB" sz="1000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Kriszt</a:t>
            </a:r>
            <a:r>
              <a:rPr lang="en-GB" sz="1000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GB" sz="1000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E.Weber</a:t>
            </a:r>
            <a:r>
              <a:rPr lang="en-GB" sz="1000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J. </a:t>
            </a:r>
            <a:r>
              <a:rPr lang="en-GB" sz="1000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Schmidbauer</a:t>
            </a:r>
            <a:endParaRPr lang="en-GB" sz="1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89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05E2364B-EA9C-B944-AC9A-0BE8B82242B5}"/>
              </a:ext>
            </a:extLst>
          </p:cNvPr>
          <p:cNvSpPr/>
          <p:nvPr userDrawn="1"/>
        </p:nvSpPr>
        <p:spPr>
          <a:xfrm>
            <a:off x="0" y="0"/>
            <a:ext cx="12219558" cy="6858000"/>
          </a:xfrm>
          <a:prstGeom prst="rect">
            <a:avLst/>
          </a:prstGeom>
          <a:solidFill>
            <a:srgbClr val="40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5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7ACEC24-E1BC-CA4A-BB5B-FB801B1E81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415" y="5648445"/>
            <a:ext cx="2540000" cy="927100"/>
          </a:xfrm>
          <a:prstGeom prst="rect">
            <a:avLst/>
          </a:prstGeom>
        </p:spPr>
      </p:pic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FA9357A-8D79-AF44-9190-0056AB1F3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2"/>
            <a:ext cx="10515600" cy="1526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F18EA21-17E7-1442-9826-93C7215D1A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006599"/>
            <a:ext cx="8187267" cy="28786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30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B8BD3377-BAB7-FE45-9DDE-53A9C18B8B7E}"/>
              </a:ext>
            </a:extLst>
          </p:cNvPr>
          <p:cNvSpPr/>
          <p:nvPr userDrawn="1"/>
        </p:nvSpPr>
        <p:spPr>
          <a:xfrm>
            <a:off x="0" y="0"/>
            <a:ext cx="12219558" cy="6858000"/>
          </a:xfrm>
          <a:prstGeom prst="rect">
            <a:avLst/>
          </a:prstGeom>
          <a:solidFill>
            <a:srgbClr val="E83B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28C3D8-D546-334C-B4DB-16966FE55E56}"/>
              </a:ext>
            </a:extLst>
          </p:cNvPr>
          <p:cNvSpPr txBox="1"/>
          <p:nvPr userDrawn="1"/>
        </p:nvSpPr>
        <p:spPr>
          <a:xfrm>
            <a:off x="10623755" y="6269211"/>
            <a:ext cx="7300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33123A7-3996-E04A-847B-EF469B128779}" type="slidenum">
              <a:rPr lang="en-US" sz="900" b="0" i="0" smtClean="0">
                <a:solidFill>
                  <a:schemeClr val="bg1"/>
                </a:solidFill>
                <a:latin typeface="Euclid CEPI Medium" panose="020B0504000000000000" pitchFamily="34" charset="77"/>
              </a:rPr>
              <a:pPr algn="r"/>
              <a:t>‹Nr.›</a:t>
            </a:fld>
            <a:endParaRPr lang="en-US" sz="900" b="0" i="0">
              <a:solidFill>
                <a:schemeClr val="bg1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A03EE98-B129-2F4C-8304-DC33E7FFE77E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2C2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D8BB18-A20F-B943-95B7-05FDB86E95B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chemeClr val="tx1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chemeClr val="tx1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CA707E2-991F-7F4A-9062-A512C32D6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2"/>
            <a:ext cx="10515600" cy="1526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FF07674-4AB6-7D45-B330-295DC3005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006599"/>
            <a:ext cx="8187267" cy="28786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Imagen 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22778673-B867-E442-A91B-043CD7035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765" y="5430164"/>
            <a:ext cx="25400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45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43D9C3A7-D395-5C4E-9E38-A1839CBBDD3A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E858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C0BE89C-9E5C-C249-8334-445DD05F85CF}"/>
              </a:ext>
            </a:extLst>
          </p:cNvPr>
          <p:cNvSpPr/>
          <p:nvPr userDrawn="1"/>
        </p:nvSpPr>
        <p:spPr>
          <a:xfrm>
            <a:off x="0" y="0"/>
            <a:ext cx="12219558" cy="6858000"/>
          </a:xfrm>
          <a:prstGeom prst="rect">
            <a:avLst/>
          </a:prstGeom>
          <a:solidFill>
            <a:srgbClr val="2C2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2"/>
            <a:ext cx="10515600" cy="1526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6C59E4-4B47-D74A-8F1F-22748AB05FC8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chemeClr val="bg1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chemeClr val="bg1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CDB7A1C-5CD9-2B41-B874-4F0A72D7C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2006599"/>
            <a:ext cx="8187267" cy="287866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Imagen 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FEEF4EF-001F-C545-9BDD-DD402DAF5D9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765" y="5430164"/>
            <a:ext cx="2540000" cy="92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1506" y="1455188"/>
            <a:ext cx="6343650" cy="4608748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defRPr sz="1800" b="0" i="0">
                <a:latin typeface="+mj-lt"/>
              </a:defRPr>
            </a:lvl1pPr>
            <a:lvl2pPr>
              <a:lnSpc>
                <a:spcPct val="120000"/>
              </a:lnSpc>
              <a:defRPr sz="1800" b="0" i="0">
                <a:latin typeface="+mj-lt"/>
              </a:defRPr>
            </a:lvl2pPr>
            <a:lvl3pPr>
              <a:lnSpc>
                <a:spcPct val="120000"/>
              </a:lnSpc>
              <a:defRPr sz="1800" b="0" i="0">
                <a:latin typeface="+mj-lt"/>
              </a:defRPr>
            </a:lvl3pPr>
            <a:lvl4pPr>
              <a:lnSpc>
                <a:spcPct val="120000"/>
              </a:lnSpc>
              <a:defRPr sz="1800" b="0" i="0">
                <a:latin typeface="+mj-lt"/>
              </a:defRPr>
            </a:lvl4pPr>
            <a:lvl5pPr>
              <a:lnSpc>
                <a:spcPct val="120000"/>
              </a:lnSpc>
              <a:defRPr sz="1800" b="0" i="0">
                <a:solidFill>
                  <a:srgbClr val="00244F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22875"/>
            <a:ext cx="10515600" cy="8215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E4B99"/>
                </a:solidFill>
              </a:defRPr>
            </a:lvl1pPr>
          </a:lstStyle>
          <a:p>
            <a:r>
              <a:rPr lang="en-US"/>
              <a:t>Contents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95D273-FEB2-D940-A144-0C9A2514C51C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FFBD4-0B1F-C741-B246-9B9F11DBF1A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59942248-9E49-EE49-92A9-023AB3DA3413}"/>
              </a:ext>
            </a:extLst>
          </p:cNvPr>
          <p:cNvSpPr txBox="1"/>
          <p:nvPr userDrawn="1"/>
        </p:nvSpPr>
        <p:spPr>
          <a:xfrm>
            <a:off x="3869303" y="6269211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b="0" i="0" u="none" strike="noStrike" kern="1200" err="1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project</a:t>
            </a:r>
            <a:r>
              <a:rPr lang="es-ES" sz="1200" b="0" i="0" u="none" strike="noStrike" kern="120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 GA nº 873010 </a:t>
            </a:r>
            <a:endParaRPr lang="es-ES" sz="1200">
              <a:solidFill>
                <a:srgbClr val="C8C8C8"/>
              </a:solidFill>
            </a:endParaRPr>
          </a:p>
        </p:txBody>
      </p:sp>
      <p:pic>
        <p:nvPicPr>
          <p:cNvPr id="4" name="Imagen 3" descr="Imagen que contiene señal&#10;&#10;Descripción generada automáticamente">
            <a:extLst>
              <a:ext uri="{FF2B5EF4-FFF2-40B4-BE49-F238E27FC236}">
                <a16:creationId xmlns:a16="http://schemas.microsoft.com/office/drawing/2014/main" id="{2F75D617-0046-A942-9A1F-1DAA1C24B5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334725"/>
            <a:ext cx="277441" cy="267576"/>
          </a:xfrm>
          <a:prstGeom prst="rect">
            <a:avLst/>
          </a:prstGeom>
        </p:spPr>
      </p:pic>
      <p:pic>
        <p:nvPicPr>
          <p:cNvPr id="12" name="Imagen 11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504E2F90-140A-0D4B-8445-5D8797134D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337" y="1408246"/>
            <a:ext cx="4419059" cy="4860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21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04DD1-A7F9-8247-B62A-019BC07C05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503"/>
            <a:ext cx="10515600" cy="4707973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20000"/>
              </a:lnSpc>
              <a:defRPr sz="1400" b="0" i="0">
                <a:latin typeface="Merriweather Light" pitchFamily="2" charset="77"/>
              </a:defRPr>
            </a:lvl1pPr>
            <a:lvl2pPr>
              <a:lnSpc>
                <a:spcPct val="120000"/>
              </a:lnSpc>
              <a:defRPr sz="1400" b="0" i="0">
                <a:latin typeface="Merriweather Light" pitchFamily="2" charset="77"/>
              </a:defRPr>
            </a:lvl2pPr>
            <a:lvl3pPr>
              <a:lnSpc>
                <a:spcPct val="120000"/>
              </a:lnSpc>
              <a:defRPr sz="1400" b="0" i="0">
                <a:latin typeface="Merriweather Light" pitchFamily="2" charset="77"/>
              </a:defRPr>
            </a:lvl3pPr>
            <a:lvl4pPr>
              <a:lnSpc>
                <a:spcPct val="120000"/>
              </a:lnSpc>
              <a:defRPr sz="1400" b="0" i="0">
                <a:latin typeface="Merriweather Light" pitchFamily="2" charset="77"/>
              </a:defRPr>
            </a:lvl4pPr>
            <a:lvl5pPr>
              <a:lnSpc>
                <a:spcPct val="120000"/>
              </a:lnSpc>
              <a:defRPr sz="1400" b="0" i="0">
                <a:solidFill>
                  <a:srgbClr val="00244F"/>
                </a:solidFill>
                <a:latin typeface="Merriweather Light" pitchFamily="2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2923373-A1CA-9F4B-8553-7A6CE7940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4611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>
                <a:solidFill>
                  <a:srgbClr val="2E4B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395D273-FEB2-D940-A144-0C9A2514C51C}"/>
              </a:ext>
            </a:extLst>
          </p:cNvPr>
          <p:cNvSpPr/>
          <p:nvPr userDrawn="1"/>
        </p:nvSpPr>
        <p:spPr>
          <a:xfrm>
            <a:off x="10819646" y="6117550"/>
            <a:ext cx="534154" cy="534154"/>
          </a:xfrm>
          <a:prstGeom prst="ellipse">
            <a:avLst/>
          </a:prstGeom>
          <a:solidFill>
            <a:srgbClr val="F4F4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AFFBD4-0B1F-C741-B246-9B9F11DBF1A6}"/>
              </a:ext>
            </a:extLst>
          </p:cNvPr>
          <p:cNvSpPr txBox="1"/>
          <p:nvPr userDrawn="1"/>
        </p:nvSpPr>
        <p:spPr>
          <a:xfrm>
            <a:off x="10896223" y="6269211"/>
            <a:ext cx="381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DBE37EB-5830-6541-81BA-748AEB24FC36}" type="slidenum">
              <a:rPr lang="en-US" sz="900" b="0" i="0" smtClean="0">
                <a:solidFill>
                  <a:srgbClr val="00244F"/>
                </a:solidFill>
                <a:latin typeface="Euclid CEPI Medium" panose="020B0504000000000000" pitchFamily="34" charset="77"/>
              </a:rPr>
              <a:t>‹Nr.›</a:t>
            </a:fld>
            <a:endParaRPr lang="en-US" sz="900" b="0" i="0">
              <a:solidFill>
                <a:srgbClr val="00244F"/>
              </a:solidFill>
              <a:latin typeface="Euclid CEPI Medium" panose="020B0504000000000000" pitchFamily="34" charset="77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49A8972-F4AC-5D4F-9018-64C42AFDE259}"/>
              </a:ext>
            </a:extLst>
          </p:cNvPr>
          <p:cNvSpPr txBox="1"/>
          <p:nvPr userDrawn="1"/>
        </p:nvSpPr>
        <p:spPr>
          <a:xfrm>
            <a:off x="4029963" y="6210996"/>
            <a:ext cx="67896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 u="none" strike="noStrike" kern="1200" dirty="0">
                <a:solidFill>
                  <a:srgbClr val="C8C8C8"/>
                </a:solidFill>
                <a:effectLst/>
                <a:latin typeface="+mn-lt"/>
                <a:ea typeface="+mn-ea"/>
                <a:cs typeface="+mn-cs"/>
              </a:rPr>
              <a:t>DigiTeRRI project GA nº 873010 </a:t>
            </a:r>
            <a:endParaRPr lang="es-ES" sz="1200" dirty="0">
              <a:solidFill>
                <a:srgbClr val="C8C8C8"/>
              </a:solidFill>
            </a:endParaRPr>
          </a:p>
        </p:txBody>
      </p:sp>
      <p:pic>
        <p:nvPicPr>
          <p:cNvPr id="13" name="Imagen 12" descr="Imagen que contiene señal&#10;&#10;Descripción generada automáticamente">
            <a:extLst>
              <a:ext uri="{FF2B5EF4-FFF2-40B4-BE49-F238E27FC236}">
                <a16:creationId xmlns:a16="http://schemas.microsoft.com/office/drawing/2014/main" id="{02C91B94-B242-804B-A405-02657DAAB1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73331" y="6209160"/>
            <a:ext cx="277441" cy="267576"/>
          </a:xfrm>
          <a:prstGeom prst="rect">
            <a:avLst/>
          </a:prstGeom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3676FA0-5C23-2546-A9CC-AB3DFDD17D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017951"/>
            <a:ext cx="1980682" cy="779517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8173331" y="6598732"/>
            <a:ext cx="44055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by</a:t>
            </a:r>
            <a:r>
              <a:rPr lang="en-GB" sz="1000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T.</a:t>
            </a:r>
            <a:r>
              <a:rPr lang="en-GB" sz="1000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000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Riedenbauer</a:t>
            </a:r>
            <a:r>
              <a:rPr lang="en-GB" sz="1000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B. </a:t>
            </a:r>
            <a:r>
              <a:rPr lang="en-GB" sz="1000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Kriszt</a:t>
            </a:r>
            <a:r>
              <a:rPr lang="en-GB" sz="1000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en-GB" sz="1000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E.Weber</a:t>
            </a:r>
            <a:r>
              <a:rPr lang="en-GB" sz="1000" baseline="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, J. </a:t>
            </a:r>
            <a:r>
              <a:rPr lang="en-GB" sz="1000" baseline="0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Schmidbauer</a:t>
            </a:r>
            <a:endParaRPr lang="en-GB" sz="1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3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451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1" r:id="rId2"/>
    <p:sldLayoutId id="2147483684" r:id="rId3"/>
    <p:sldLayoutId id="2147483657" r:id="rId4"/>
    <p:sldLayoutId id="2147483682" r:id="rId5"/>
    <p:sldLayoutId id="2147483677" r:id="rId6"/>
    <p:sldLayoutId id="2147483663" r:id="rId7"/>
    <p:sldLayoutId id="2147483678" r:id="rId8"/>
    <p:sldLayoutId id="2147483650" r:id="rId9"/>
    <p:sldLayoutId id="2147483666" r:id="rId10"/>
    <p:sldLayoutId id="2147483667" r:id="rId11"/>
    <p:sldLayoutId id="2147483668" r:id="rId12"/>
    <p:sldLayoutId id="2147483665" r:id="rId13"/>
    <p:sldLayoutId id="2147483653" r:id="rId14"/>
    <p:sldLayoutId id="2147483664" r:id="rId15"/>
    <p:sldLayoutId id="2147483669" r:id="rId16"/>
    <p:sldLayoutId id="2147483671" r:id="rId17"/>
    <p:sldLayoutId id="2147483683" r:id="rId18"/>
    <p:sldLayoutId id="2147483676" r:id="rId19"/>
    <p:sldLayoutId id="2147483675" r:id="rId20"/>
    <p:sldLayoutId id="2147483662" r:id="rId21"/>
    <p:sldLayoutId id="2147483672" r:id="rId22"/>
    <p:sldLayoutId id="2147483670" r:id="rId23"/>
    <p:sldLayoutId id="2147483674" r:id="rId24"/>
    <p:sldLayoutId id="2147483655" r:id="rId25"/>
    <p:sldLayoutId id="2147483673" r:id="rId26"/>
    <p:sldLayoutId id="2147483661" r:id="rId27"/>
    <p:sldLayoutId id="214748367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E83B35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b="0" i="0" kern="1200">
          <a:solidFill>
            <a:srgbClr val="00244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0244F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00244F"/>
          </a:solidFill>
          <a:latin typeface="Merriweather Light" pitchFamily="2" charset="77"/>
          <a:ea typeface="+mn-ea"/>
          <a:cs typeface="+mn-cs"/>
        </a:defRPr>
      </a:lvl3pPr>
      <a:lvl4pPr marL="1543050" marR="0" indent="-17145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b="0" i="0" kern="1200">
          <a:solidFill>
            <a:srgbClr val="00244F"/>
          </a:solidFill>
          <a:latin typeface="Merriweather Light" pitchFamily="2" charset="77"/>
          <a:ea typeface="+mn-ea"/>
          <a:cs typeface="+mn-cs"/>
        </a:defRPr>
      </a:lvl4pPr>
      <a:lvl5pPr marL="2114550" marR="0" indent="-228600" algn="l" defTabSz="914400" rtl="0" eaLnBrk="1" fontAlgn="auto" latinLnBrk="0" hangingPunct="1">
        <a:lnSpc>
          <a:spcPct val="12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b="0" i="0" kern="1200">
          <a:solidFill>
            <a:srgbClr val="00244F"/>
          </a:solidFill>
          <a:latin typeface="Merriweather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.surveymonkey.com/r/QCL6NYN" TargetMode="External"/><Relationship Id="rId2" Type="http://schemas.openxmlformats.org/officeDocument/2006/relationships/hyperlink" Target="https://zoom.us/j/96726131960?pwd=RGY3emt1ZERHNHNrU0J2OU9SNU5tdz09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502400" y="2464832"/>
            <a:ext cx="272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+mj-lt"/>
              </a:rPr>
              <a:t>www.digiterri.eu/styria</a:t>
            </a:r>
            <a:endParaRPr lang="en-GB" dirty="0">
              <a:latin typeface="+mj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851" y="476250"/>
            <a:ext cx="502348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4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5D5E12C-AC91-4763-B233-43977E116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07" b="11046"/>
          <a:stretch/>
        </p:blipFill>
        <p:spPr>
          <a:xfrm>
            <a:off x="-721" y="3452290"/>
            <a:ext cx="2044827" cy="340571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70" y="4133088"/>
            <a:ext cx="671443" cy="1001522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" y="6181101"/>
            <a:ext cx="1837944" cy="3657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CA71CD1-059D-4FCF-824F-2E3617B03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21" y="5352499"/>
            <a:ext cx="1743466" cy="703097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8909304" y="6458523"/>
            <a:ext cx="6565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smtClean="0">
                <a:solidFill>
                  <a:schemeClr val="bg1"/>
                </a:solidFill>
              </a:rPr>
              <a:t>Action Females 4 Digitalisation </a:t>
            </a:r>
            <a:r>
              <a:rPr lang="en-GB" sz="1600" b="1" dirty="0" smtClean="0">
                <a:solidFill>
                  <a:schemeClr val="bg1"/>
                </a:solidFill>
              </a:rPr>
              <a:t>					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172646" y="4230242"/>
            <a:ext cx="5934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/>
              <a:t>DigiTeRRI</a:t>
            </a:r>
            <a:r>
              <a:rPr lang="en-GB" sz="4000" b="1" dirty="0" smtClean="0"/>
              <a:t> Styrian Female Talk</a:t>
            </a:r>
          </a:p>
          <a:p>
            <a:r>
              <a:rPr lang="en-GB" sz="4000" b="1" dirty="0" smtClean="0"/>
              <a:t> </a:t>
            </a:r>
            <a:r>
              <a:rPr lang="en-GB" sz="2800" b="1" dirty="0" smtClean="0"/>
              <a:t>25.2.2022, Online Event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71523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6599" y="264253"/>
            <a:ext cx="10515600" cy="1005748"/>
          </a:xfrm>
        </p:spPr>
        <p:txBody>
          <a:bodyPr/>
          <a:lstStyle/>
          <a:p>
            <a:r>
              <a:rPr lang="en-GB" dirty="0" err="1" smtClean="0"/>
              <a:t>Programm</a:t>
            </a:r>
            <a:r>
              <a:rPr lang="en-GB" dirty="0"/>
              <a:t/>
            </a:r>
            <a:br>
              <a:rPr lang="en-GB" dirty="0"/>
            </a:br>
            <a:r>
              <a:rPr lang="en-GB" sz="2800" dirty="0" err="1" smtClean="0"/>
              <a:t>Webveranstaltung</a:t>
            </a:r>
            <a:r>
              <a:rPr lang="en-GB" sz="2800" dirty="0" smtClean="0"/>
              <a:t>, 25.2.2022, 10:00 – 12:15</a:t>
            </a:r>
            <a:endParaRPr lang="en-GB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14789" y="1206501"/>
            <a:ext cx="8970649" cy="4588930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 err="1" smtClean="0"/>
              <a:t>Eröffnung</a:t>
            </a:r>
            <a:r>
              <a:rPr lang="en-GB" sz="2000" dirty="0" smtClean="0"/>
              <a:t> und </a:t>
            </a:r>
            <a:r>
              <a:rPr lang="en-GB" sz="2000" dirty="0" err="1" smtClean="0"/>
              <a:t>Begrüßung</a:t>
            </a:r>
            <a:endParaRPr lang="en-GB" sz="2000" dirty="0" smtClean="0"/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 err="1" smtClean="0"/>
              <a:t>Kurzvorstellung</a:t>
            </a:r>
            <a:r>
              <a:rPr lang="en-GB" sz="2000" dirty="0" smtClean="0"/>
              <a:t> des </a:t>
            </a:r>
            <a:r>
              <a:rPr lang="en-GB" sz="2000" dirty="0" err="1" smtClean="0"/>
              <a:t>Projekts</a:t>
            </a:r>
            <a:r>
              <a:rPr lang="en-GB" sz="2000" dirty="0" smtClean="0"/>
              <a:t> </a:t>
            </a:r>
            <a:r>
              <a:rPr lang="en-GB" sz="2000" dirty="0" err="1" smtClean="0"/>
              <a:t>DigiTeRRI</a:t>
            </a:r>
            <a:r>
              <a:rPr lang="en-GB" sz="2000" dirty="0" smtClean="0"/>
              <a:t> und der Roadmap </a:t>
            </a:r>
            <a:r>
              <a:rPr lang="en-GB" sz="2000" dirty="0" err="1" smtClean="0"/>
              <a:t>für</a:t>
            </a:r>
            <a:r>
              <a:rPr lang="en-GB" sz="2000" dirty="0" smtClean="0"/>
              <a:t> die </a:t>
            </a:r>
            <a:r>
              <a:rPr lang="en-GB" sz="2000" dirty="0" err="1" smtClean="0"/>
              <a:t>nördliche</a:t>
            </a:r>
            <a:r>
              <a:rPr lang="en-GB" sz="2000" dirty="0" smtClean="0"/>
              <a:t> </a:t>
            </a:r>
            <a:r>
              <a:rPr lang="en-GB" sz="2000" dirty="0" err="1" smtClean="0"/>
              <a:t>Steiermark</a:t>
            </a:r>
            <a:r>
              <a:rPr lang="en-GB" sz="2000" dirty="0" smtClean="0"/>
              <a:t>, </a:t>
            </a:r>
            <a:r>
              <a:rPr lang="en-GB" sz="2000" dirty="0" err="1" smtClean="0"/>
              <a:t>Sprecherin</a:t>
            </a:r>
            <a:r>
              <a:rPr lang="en-GB" sz="2000" dirty="0" smtClean="0"/>
              <a:t> </a:t>
            </a:r>
            <a:r>
              <a:rPr lang="en-GB" sz="2000" dirty="0" err="1" smtClean="0"/>
              <a:t>DigiTeRRI</a:t>
            </a:r>
            <a:r>
              <a:rPr lang="en-GB" sz="2000" dirty="0" smtClean="0"/>
              <a:t> </a:t>
            </a:r>
            <a:r>
              <a:rPr lang="de-AT" sz="2000" dirty="0" smtClean="0"/>
              <a:t>Territorium</a:t>
            </a:r>
            <a:r>
              <a:rPr lang="en-GB" sz="2000" dirty="0" smtClean="0"/>
              <a:t> </a:t>
            </a:r>
            <a:r>
              <a:rPr lang="en-GB" sz="2000" dirty="0" smtClean="0"/>
              <a:t>Styria </a:t>
            </a:r>
            <a:r>
              <a:rPr lang="en-GB" sz="2000" dirty="0" err="1" smtClean="0"/>
              <a:t>Dr.</a:t>
            </a:r>
            <a:r>
              <a:rPr lang="en-GB" sz="2000" dirty="0" smtClean="0"/>
              <a:t> B. Kriszt, </a:t>
            </a:r>
            <a:r>
              <a:rPr lang="en-GB" sz="2000" dirty="0" err="1" smtClean="0"/>
              <a:t>Montanuniversität</a:t>
            </a:r>
            <a:endParaRPr lang="en-GB" sz="2000" dirty="0" smtClean="0"/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GB" sz="2000" dirty="0" err="1" smtClean="0"/>
              <a:t>Frauenförderung</a:t>
            </a:r>
            <a:r>
              <a:rPr lang="en-GB" sz="2000" dirty="0" smtClean="0"/>
              <a:t> </a:t>
            </a:r>
            <a:r>
              <a:rPr lang="en-GB" sz="2000" dirty="0" err="1" smtClean="0"/>
              <a:t>Steiermark</a:t>
            </a:r>
            <a:r>
              <a:rPr lang="en-GB" sz="2000" dirty="0" smtClean="0"/>
              <a:t>, </a:t>
            </a:r>
            <a:r>
              <a:rPr lang="en-GB" sz="2000" dirty="0" err="1" smtClean="0"/>
              <a:t>Landesrätin</a:t>
            </a:r>
            <a:r>
              <a:rPr lang="en-GB" sz="2000" dirty="0" smtClean="0"/>
              <a:t> Dr.</a:t>
            </a:r>
            <a:r>
              <a:rPr lang="en-GB" sz="2000" baseline="30000" dirty="0" smtClean="0"/>
              <a:t>in</a:t>
            </a:r>
            <a:r>
              <a:rPr lang="en-GB" sz="2000" dirty="0" smtClean="0"/>
              <a:t> J. </a:t>
            </a:r>
            <a:r>
              <a:rPr lang="en-GB" sz="2000" dirty="0" err="1" smtClean="0"/>
              <a:t>Bogner</a:t>
            </a:r>
            <a:r>
              <a:rPr lang="en-GB" sz="2000" dirty="0" err="1"/>
              <a:t>-</a:t>
            </a:r>
            <a:r>
              <a:rPr lang="en-GB" sz="2000" dirty="0" err="1" smtClean="0"/>
              <a:t>Strauß</a:t>
            </a:r>
            <a:r>
              <a:rPr lang="en-GB" sz="2000" dirty="0" smtClean="0"/>
              <a:t> 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AT" sz="2000" dirty="0" smtClean="0"/>
              <a:t>Gendergerechte </a:t>
            </a:r>
            <a:r>
              <a:rPr lang="de-AT" sz="2000" dirty="0"/>
              <a:t>Stadtentwicklung als Werkzeug zur gelebten </a:t>
            </a:r>
            <a:r>
              <a:rPr lang="de-AT" sz="2000" dirty="0" smtClean="0"/>
              <a:t>Gleichstellung, Frauenreferentin </a:t>
            </a:r>
            <a:r>
              <a:rPr lang="de-AT" sz="2000" dirty="0"/>
              <a:t>Bruck </a:t>
            </a:r>
            <a:r>
              <a:rPr lang="de-AT" sz="2000" dirty="0" smtClean="0"/>
              <a:t>Mur S. Reitbauer-Rieger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AT" sz="2000" dirty="0" smtClean="0"/>
              <a:t>Digitalisierung </a:t>
            </a:r>
            <a:r>
              <a:rPr lang="de-AT" sz="2000" dirty="0"/>
              <a:t>aus einem Genderblickwinkel: Risiken und Chancen", </a:t>
            </a:r>
            <a:r>
              <a:rPr lang="de-AT" sz="2000" dirty="0" smtClean="0"/>
              <a:t/>
            </a:r>
            <a:br>
              <a:rPr lang="de-AT" sz="2000" dirty="0" smtClean="0"/>
            </a:br>
            <a:r>
              <a:rPr lang="de-AT" sz="2000" dirty="0" smtClean="0"/>
              <a:t>Mag</a:t>
            </a:r>
            <a:r>
              <a:rPr lang="de-AT" sz="2000" dirty="0"/>
              <a:t>. N. </a:t>
            </a:r>
            <a:r>
              <a:rPr lang="de-AT" sz="2000" dirty="0" smtClean="0"/>
              <a:t>Bergmann, </a:t>
            </a:r>
            <a:r>
              <a:rPr lang="de-AT" dirty="0" smtClean="0"/>
              <a:t>Institut </a:t>
            </a:r>
            <a:r>
              <a:rPr lang="de-AT" dirty="0"/>
              <a:t>L&amp;R Sozialforschung, Wien, Projektleitung "</a:t>
            </a:r>
            <a:r>
              <a:rPr lang="de-AT" dirty="0" err="1"/>
              <a:t>DigiTyps</a:t>
            </a:r>
            <a:r>
              <a:rPr lang="de-AT" dirty="0" smtClean="0"/>
              <a:t>"</a:t>
            </a:r>
            <a:endParaRPr lang="de-AT" sz="2000" dirty="0" smtClean="0"/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AT" sz="2000" b="1" dirty="0" smtClean="0"/>
              <a:t>Ab  ca. 11:00 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de-AT" sz="2000" b="1" dirty="0" smtClean="0"/>
              <a:t>Paneldiskussion mit Beteiligung der Teilnehmenden zum Thema „Was braucht die nördliche Steiermark um attraktiv für Frauen zu sein“</a:t>
            </a: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de-AT" sz="2000" b="1" dirty="0" smtClean="0"/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>
          <a:xfrm>
            <a:off x="9295823" y="6361303"/>
            <a:ext cx="2800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de-AT" b="1" dirty="0"/>
              <a:t>Moderation Dr. </a:t>
            </a:r>
            <a:r>
              <a:rPr lang="de-AT" b="1" dirty="0" smtClean="0"/>
              <a:t>B. Kriszt</a:t>
            </a:r>
            <a:endParaRPr lang="de-AT" b="1" dirty="0"/>
          </a:p>
        </p:txBody>
      </p:sp>
    </p:spTree>
    <p:extLst>
      <p:ext uri="{BB962C8B-B14F-4D97-AF65-F5344CB8AC3E}">
        <p14:creationId xmlns:p14="http://schemas.microsoft.com/office/powerpoint/2010/main" val="51667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838200" y="480152"/>
            <a:ext cx="10515600" cy="152644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dirty="0" err="1" smtClean="0"/>
              <a:t>Veranstaltung</a:t>
            </a:r>
            <a:r>
              <a:rPr lang="en-GB" dirty="0" smtClean="0"/>
              <a:t> </a:t>
            </a:r>
            <a:r>
              <a:rPr lang="en-GB" dirty="0" err="1" smtClean="0"/>
              <a:t>im</a:t>
            </a:r>
            <a:r>
              <a:rPr lang="en-GB" dirty="0" smtClean="0"/>
              <a:t> WEB – </a:t>
            </a:r>
            <a:r>
              <a:rPr lang="en-GB" dirty="0" err="1" smtClean="0"/>
              <a:t>Einlass</a:t>
            </a:r>
            <a:r>
              <a:rPr lang="en-GB" dirty="0" smtClean="0"/>
              <a:t> ab 9:55 in Zoom </a:t>
            </a:r>
            <a:r>
              <a:rPr lang="en-GB" dirty="0" err="1" smtClean="0"/>
              <a:t>Meetingroom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2133600" y="1794205"/>
            <a:ext cx="733077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err="1">
                <a:latin typeface="Helv"/>
              </a:rPr>
              <a:t>Thema</a:t>
            </a:r>
            <a:r>
              <a:rPr lang="en-GB" sz="1400" b="1" dirty="0">
                <a:latin typeface="Helv"/>
              </a:rPr>
              <a:t>: </a:t>
            </a:r>
            <a:r>
              <a:rPr lang="en-GB" sz="1400" b="1" dirty="0" err="1">
                <a:latin typeface="Helv"/>
              </a:rPr>
              <a:t>DigiTeRRI</a:t>
            </a:r>
            <a:r>
              <a:rPr lang="en-GB" sz="1400" b="1" dirty="0">
                <a:latin typeface="Helv"/>
              </a:rPr>
              <a:t> Styria Female Talk</a:t>
            </a:r>
          </a:p>
          <a:p>
            <a:r>
              <a:rPr lang="de-AT" sz="1400" dirty="0">
                <a:latin typeface="Helv"/>
              </a:rPr>
              <a:t>Uhrzeit: 25.Feb..2022 </a:t>
            </a:r>
            <a:r>
              <a:rPr lang="de-AT" sz="1400" dirty="0" smtClean="0">
                <a:latin typeface="Helv"/>
              </a:rPr>
              <a:t>9:55 </a:t>
            </a:r>
            <a:r>
              <a:rPr lang="de-AT" sz="1400" dirty="0">
                <a:latin typeface="Helv"/>
              </a:rPr>
              <a:t>AM Amsterdam, Berlin, Rom, Stockholm, Wien</a:t>
            </a:r>
          </a:p>
          <a:p>
            <a:endParaRPr lang="en-GB" sz="1400" dirty="0">
              <a:latin typeface="Helv"/>
            </a:endParaRPr>
          </a:p>
          <a:p>
            <a:r>
              <a:rPr lang="en-GB" sz="1400" dirty="0">
                <a:latin typeface="Helv"/>
              </a:rPr>
              <a:t>Zoom-Meeting </a:t>
            </a:r>
            <a:r>
              <a:rPr lang="en-GB" sz="1400" dirty="0" err="1">
                <a:latin typeface="Helv"/>
              </a:rPr>
              <a:t>beitreten</a:t>
            </a:r>
            <a:endParaRPr lang="en-GB" sz="1400" dirty="0">
              <a:latin typeface="Helv"/>
            </a:endParaRPr>
          </a:p>
          <a:p>
            <a:r>
              <a:rPr lang="en-GB" sz="1400" dirty="0">
                <a:latin typeface="Helv"/>
                <a:hlinkClick r:id="rId2"/>
              </a:rPr>
              <a:t>https://zoom.us/j/96726131960?pwd=RGY3emt1ZERHNHNrU0J2OU9SNU5tdz09</a:t>
            </a:r>
          </a:p>
          <a:p>
            <a:endParaRPr lang="en-GB" sz="1400" dirty="0">
              <a:latin typeface="Helv"/>
            </a:endParaRPr>
          </a:p>
          <a:p>
            <a:r>
              <a:rPr lang="en-GB" sz="1400" dirty="0">
                <a:latin typeface="Helv"/>
              </a:rPr>
              <a:t>Meeting-ID: 967 2613 1960</a:t>
            </a:r>
          </a:p>
          <a:p>
            <a:r>
              <a:rPr lang="en-GB" sz="1400" dirty="0" err="1">
                <a:latin typeface="Helv"/>
              </a:rPr>
              <a:t>Kenncode</a:t>
            </a:r>
            <a:r>
              <a:rPr lang="en-GB" sz="1400" dirty="0">
                <a:latin typeface="Helv"/>
              </a:rPr>
              <a:t>: .qC3W6</a:t>
            </a:r>
          </a:p>
          <a:p>
            <a:endParaRPr lang="en-GB" sz="1400" dirty="0">
              <a:latin typeface="Helv"/>
            </a:endParaRPr>
          </a:p>
          <a:p>
            <a:r>
              <a:rPr lang="en-GB" sz="1400" dirty="0" err="1">
                <a:latin typeface="Helv"/>
              </a:rPr>
              <a:t>Über</a:t>
            </a:r>
            <a:r>
              <a:rPr lang="en-GB" sz="1400" dirty="0">
                <a:latin typeface="Helv"/>
              </a:rPr>
              <a:t> SIP </a:t>
            </a:r>
            <a:r>
              <a:rPr lang="en-GB" sz="1400" dirty="0" err="1">
                <a:latin typeface="Helv"/>
              </a:rPr>
              <a:t>beitreten</a:t>
            </a:r>
            <a:endParaRPr lang="en-GB" sz="1400" dirty="0">
              <a:latin typeface="Helv"/>
            </a:endParaRPr>
          </a:p>
          <a:p>
            <a:r>
              <a:rPr lang="en-GB" sz="1400" dirty="0">
                <a:latin typeface="Helv"/>
              </a:rPr>
              <a:t>96726131960@zoomcrc.com</a:t>
            </a:r>
          </a:p>
          <a:p>
            <a:endParaRPr lang="en-GB" sz="1400" dirty="0">
              <a:latin typeface="Helv"/>
            </a:endParaRPr>
          </a:p>
          <a:p>
            <a:r>
              <a:rPr lang="en-GB" sz="1400" dirty="0" err="1" smtClean="0">
                <a:latin typeface="Helv"/>
              </a:rPr>
              <a:t>Kenncode</a:t>
            </a:r>
            <a:r>
              <a:rPr lang="en-GB" sz="1400" dirty="0">
                <a:latin typeface="Helv"/>
              </a:rPr>
              <a:t>: 925053</a:t>
            </a:r>
          </a:p>
          <a:p>
            <a:r>
              <a:rPr lang="en-GB" sz="1400" dirty="0">
                <a:latin typeface="Helv"/>
              </a:rPr>
              <a:t>Meeting-ID: 967 2613 </a:t>
            </a:r>
            <a:r>
              <a:rPr lang="en-GB" sz="1400" dirty="0" smtClean="0">
                <a:latin typeface="Helv"/>
              </a:rPr>
              <a:t>1960</a:t>
            </a:r>
          </a:p>
          <a:p>
            <a:endParaRPr lang="en-GB" sz="1400" dirty="0">
              <a:latin typeface="Helv"/>
            </a:endParaRPr>
          </a:p>
          <a:p>
            <a:endParaRPr lang="en-GB" sz="1400" dirty="0" smtClean="0">
              <a:latin typeface="Helv"/>
            </a:endParaRPr>
          </a:p>
          <a:p>
            <a:r>
              <a:rPr lang="en-GB" sz="1400" dirty="0" smtClean="0">
                <a:latin typeface="Helv"/>
              </a:rPr>
              <a:t>Um </a:t>
            </a:r>
            <a:r>
              <a:rPr lang="en-GB" sz="1400" dirty="0" err="1" smtClean="0">
                <a:latin typeface="Helv"/>
              </a:rPr>
              <a:t>Anmeldung</a:t>
            </a:r>
            <a:r>
              <a:rPr lang="en-GB" sz="1400" dirty="0" smtClean="0">
                <a:latin typeface="Helv"/>
              </a:rPr>
              <a:t> </a:t>
            </a:r>
            <a:r>
              <a:rPr lang="en-GB" sz="1400" dirty="0" err="1" smtClean="0">
                <a:latin typeface="Helv"/>
              </a:rPr>
              <a:t>unter</a:t>
            </a:r>
            <a:r>
              <a:rPr lang="en-GB" sz="1400" dirty="0">
                <a:latin typeface="Helv"/>
              </a:rPr>
              <a:t> </a:t>
            </a:r>
            <a:r>
              <a:rPr lang="en-GB" sz="1400" dirty="0">
                <a:latin typeface="Helv"/>
                <a:hlinkClick r:id="rId3"/>
              </a:rPr>
              <a:t>https://</a:t>
            </a:r>
            <a:r>
              <a:rPr lang="en-GB" sz="1400" dirty="0" smtClean="0">
                <a:latin typeface="Helv"/>
                <a:hlinkClick r:id="rId3"/>
              </a:rPr>
              <a:t>de.surveymonkey.com/r/QCL6NYN</a:t>
            </a:r>
            <a:r>
              <a:rPr lang="en-GB" sz="1400" dirty="0" smtClean="0">
                <a:latin typeface="Helv"/>
              </a:rPr>
              <a:t> </a:t>
            </a:r>
            <a:r>
              <a:rPr lang="en-GB" sz="1400" dirty="0" err="1" smtClean="0">
                <a:latin typeface="Helv"/>
              </a:rPr>
              <a:t>wird</a:t>
            </a:r>
            <a:r>
              <a:rPr lang="en-GB" sz="1400" dirty="0" smtClean="0">
                <a:latin typeface="Helv"/>
              </a:rPr>
              <a:t> </a:t>
            </a:r>
            <a:r>
              <a:rPr lang="en-GB" sz="1400" dirty="0" err="1" smtClean="0">
                <a:latin typeface="Helv"/>
              </a:rPr>
              <a:t>gebeten</a:t>
            </a:r>
            <a:r>
              <a:rPr lang="en-GB" sz="1400" dirty="0" smtClean="0">
                <a:latin typeface="Helv"/>
              </a:rPr>
              <a:t>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35192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EPI Colour Palette">
      <a:dk1>
        <a:srgbClr val="00244F"/>
      </a:dk1>
      <a:lt1>
        <a:sysClr val="window" lastClr="FFFFFF"/>
      </a:lt1>
      <a:dk2>
        <a:srgbClr val="00244F"/>
      </a:dk2>
      <a:lt2>
        <a:srgbClr val="BBC5D2"/>
      </a:lt2>
      <a:accent1>
        <a:srgbClr val="FF5F58"/>
      </a:accent1>
      <a:accent2>
        <a:srgbClr val="FF4137"/>
      </a:accent2>
      <a:accent3>
        <a:srgbClr val="FF281D"/>
      </a:accent3>
      <a:accent4>
        <a:srgbClr val="F20C00"/>
      </a:accent4>
      <a:accent5>
        <a:srgbClr val="A2B0C2"/>
      </a:accent5>
      <a:accent6>
        <a:srgbClr val="8698B0"/>
      </a:accent6>
      <a:hlink>
        <a:srgbClr val="0563C1"/>
      </a:hlink>
      <a:folHlink>
        <a:srgbClr val="954F72"/>
      </a:folHlink>
    </a:clrScheme>
    <a:fontScheme name="CEPI Fonts">
      <a:majorFont>
        <a:latin typeface="Euclid CEPI Medium"/>
        <a:ea typeface=""/>
        <a:cs typeface=""/>
      </a:majorFont>
      <a:minorFont>
        <a:latin typeface="Merriweath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EPI_Powerpoint Presentation_Template.pptx" id="{52A199E9-EB1F-48B9-A249-241770F6712F}" vid="{B75BDE71-1324-4F4D-8FCC-FFA181086F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DD829437380064FA4DC434DCE27A92D" ma:contentTypeVersion="13" ma:contentTypeDescription="Crear nuevo documento." ma:contentTypeScope="" ma:versionID="c58257d4f56783dc84ad291192c22592">
  <xsd:schema xmlns:xsd="http://www.w3.org/2001/XMLSchema" xmlns:xs="http://www.w3.org/2001/XMLSchema" xmlns:p="http://schemas.microsoft.com/office/2006/metadata/properties" xmlns:ns2="58919c07-7859-4740-8bcf-478cfe574996" xmlns:ns3="ecf768b8-2261-41a3-b93f-9be7b29000f5" targetNamespace="http://schemas.microsoft.com/office/2006/metadata/properties" ma:root="true" ma:fieldsID="cba70d117fdadda8dbc0286d21fe27eb" ns2:_="" ns3:_="">
    <xsd:import namespace="58919c07-7859-4740-8bcf-478cfe574996"/>
    <xsd:import namespace="ecf768b8-2261-41a3-b93f-9be7b29000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919c07-7859-4740-8bcf-478cfe5749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f768b8-2261-41a3-b93f-9be7b29000f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95B7AD-8BD0-4ADC-A683-B5A607AF71B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F5D3D11-1AEE-46D3-A8AB-732172D9FB1A}"/>
</file>

<file path=customXml/itemProps3.xml><?xml version="1.0" encoding="utf-8"?>
<ds:datastoreItem xmlns:ds="http://schemas.openxmlformats.org/officeDocument/2006/customXml" ds:itemID="{9D2485D6-51BF-419C-9EDB-10041A9DF2B5}">
  <ds:schemaRefs>
    <ds:schemaRef ds:uri="865fdcb0-1e46-40b7-8ee4-da613505848c"/>
    <ds:schemaRef ds:uri="http://purl.org/dc/terms/"/>
    <ds:schemaRef ds:uri="http://schemas.openxmlformats.org/package/2006/metadata/core-properties"/>
    <ds:schemaRef ds:uri="f31befcd-2eae-4f0c-856b-b321f7866d5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CEPI_Powerpoint Presentation_Template</Template>
  <TotalTime>0</TotalTime>
  <Words>199</Words>
  <Application>Microsoft Office PowerPoint</Application>
  <PresentationFormat>Breitbild</PresentationFormat>
  <Paragraphs>34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1" baseType="lpstr">
      <vt:lpstr>Arial</vt:lpstr>
      <vt:lpstr>Calibri</vt:lpstr>
      <vt:lpstr>Euclid CEPI Medium</vt:lpstr>
      <vt:lpstr>Helv</vt:lpstr>
      <vt:lpstr>Merriweather</vt:lpstr>
      <vt:lpstr>Merriweather Light</vt:lpstr>
      <vt:lpstr>Office Theme</vt:lpstr>
      <vt:lpstr>PowerPoint-Präsentation</vt:lpstr>
      <vt:lpstr>PowerPoint-Präsentation</vt:lpstr>
      <vt:lpstr>Programm Webveranstaltung, 25.2.2022, 10:00 – 12:15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Jodie Rogers</dc:creator>
  <cp:lastModifiedBy>Brigitte Kriszt</cp:lastModifiedBy>
  <cp:revision>101</cp:revision>
  <cp:lastPrinted>2022-02-17T14:51:50Z</cp:lastPrinted>
  <dcterms:created xsi:type="dcterms:W3CDTF">2019-02-07T15:18:59Z</dcterms:created>
  <dcterms:modified xsi:type="dcterms:W3CDTF">2022-02-17T14:52:08Z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0x0101003DD829437380064FA4DC434DCE27A92D</vt:lpwstr>
  </property>
  <property fmtid="{D5CDD505-2E9C-101B-9397-08002B2CF9AE}" pid="3" name="Order">
    <vt:r8>64000</vt:r8>
  </property>
</Properties>
</file>